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2" r:id="rId2"/>
    <p:sldId id="257" r:id="rId3"/>
    <p:sldId id="297" r:id="rId4"/>
    <p:sldId id="264" r:id="rId5"/>
    <p:sldId id="277" r:id="rId6"/>
    <p:sldId id="298" r:id="rId7"/>
    <p:sldId id="299" r:id="rId8"/>
    <p:sldId id="300" r:id="rId9"/>
    <p:sldId id="309" r:id="rId10"/>
    <p:sldId id="301" r:id="rId11"/>
    <p:sldId id="303" r:id="rId12"/>
    <p:sldId id="310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0" d="100"/>
          <a:sy n="6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C0D0-38D7-4AA2-AA48-93B73F4455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0DE84-85F8-4E83-8494-D71DE6A57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0DE84-85F8-4E83-8494-D71DE6A572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eko\Documents\labuhan\rasul\Graphic12 3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0" y="-1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Pengurangan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Resiko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Bencana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(FPRB) </a:t>
            </a:r>
          </a:p>
          <a:p>
            <a:pPr algn="r">
              <a:defRPr/>
            </a:pP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Kemadang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Tempat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Media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Pembelajaran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PRB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026" name="Picture 2" descr="G:\02. TRC BPBD GK\FPRB KEMADANG\03. FOTO KEGIATAN\KEGIATAN\IMG_20161128_08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124200" cy="2743200"/>
          </a:xfrm>
          <a:prstGeom prst="rect">
            <a:avLst/>
          </a:prstGeom>
          <a:noFill/>
        </p:spPr>
      </p:pic>
      <p:pic>
        <p:nvPicPr>
          <p:cNvPr id="1027" name="Picture 3" descr="G:\02. TRC BPBD GK\FPRB KEMADANG\03. FOTO KEGIATAN\KEGIATAN\IMG_20160619_084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1"/>
            <a:ext cx="2971800" cy="2743200"/>
          </a:xfrm>
          <a:prstGeom prst="rect">
            <a:avLst/>
          </a:prstGeom>
          <a:noFill/>
        </p:spPr>
      </p:pic>
      <p:pic>
        <p:nvPicPr>
          <p:cNvPr id="1028" name="Picture 4" descr="G:\02. TRC BPBD GK\FPRB KEMADANG\03. FOTO KEGIATAN\KEGIATAN\IMG_20160609_131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14800"/>
            <a:ext cx="3276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6922"/>
            <a:ext cx="8458200" cy="3980078"/>
          </a:xfrm>
        </p:spPr>
        <p:txBody>
          <a:bodyPr>
            <a:normAutofit/>
          </a:bodyPr>
          <a:lstStyle/>
          <a:p>
            <a:r>
              <a:rPr lang="id-ID" sz="3500" b="1" dirty="0" smtClean="0"/>
              <a:t>Setelah 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Hindari daerah tempat terjadi longsor.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Waspadai longsor susulan.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Tanami daerah bekas longsor atau sekitarnya.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Membuat selokan yang kuat untuk mengalirkan air hujan.</a:t>
            </a:r>
            <a:endParaRPr lang="id-ID" dirty="0" smtClean="0"/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4228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E:\04. TRC BPBD GK\Foto Bencana GK\IMG-20171128-WA0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14" y="2192123"/>
            <a:ext cx="3325813" cy="41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4. TRC BPBD GK\Foto Bencana GK\IMG-20171128-WA0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821" y="2192123"/>
            <a:ext cx="3372777" cy="41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7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5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 descr="E:\04. TRC BPBD GK\Foto Bencana GK\IMG-20171221-WA0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2192124"/>
            <a:ext cx="3297074" cy="42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4. TRC BPBD GK\Foto Bencana GK\IMG-20171202-WA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92122"/>
            <a:ext cx="3200400" cy="42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04. TRC BPBD GK\Foto Bencana GK\IMG-20171202-WA0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124"/>
            <a:ext cx="2133600" cy="42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6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. BNPB_DESTANA\2015\Materi 20x Pertemuan\P7_16okt15\Foto Kegiatan\DSCN08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632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Eling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W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aspodo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N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gadhepi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eboyo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609600" y="8382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MATUR</a:t>
            </a:r>
            <a:r>
              <a:rPr lang="en-US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</a:t>
            </a:r>
            <a:r>
              <a:rPr lang="id-ID" sz="6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NUWUN</a:t>
            </a:r>
            <a:endParaRPr lang="en-US" sz="66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6" name="Picture 6" descr="dbab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95400" y="3962400"/>
            <a:ext cx="3810000" cy="3200400"/>
          </a:xfrm>
          <a:prstGeom prst="rect">
            <a:avLst/>
          </a:prstGeom>
          <a:noFill/>
        </p:spPr>
      </p:pic>
      <p:pic>
        <p:nvPicPr>
          <p:cNvPr id="7" name="Picture 3" descr="ag00373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876800"/>
            <a:ext cx="1676400" cy="193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807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ANCAMAN BENCANA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DI KABUPATEN GUNUNGKIDUL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1026" name="Picture 2" descr="D:\2015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484" y="3826223"/>
            <a:ext cx="4572516" cy="3031777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G:\02. TRC BPBD GK\FPRB KEMADANG\03. FOTO KEGIATAN\KEGIATAN\IMG_20160619_054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724400" cy="2971800"/>
          </a:xfrm>
          <a:prstGeom prst="rect">
            <a:avLst/>
          </a:prstGeom>
          <a:noFill/>
        </p:spPr>
      </p:pic>
      <p:pic>
        <p:nvPicPr>
          <p:cNvPr id="2051" name="Picture 3" descr="G:\02. TRC BPBD GK\FPRB KEMADANG\03. FOTO KEGIATAN\KEGIATAN\IMG_20160608_10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419600" cy="2971800"/>
          </a:xfrm>
          <a:prstGeom prst="rect">
            <a:avLst/>
          </a:prstGeom>
          <a:noFill/>
        </p:spPr>
      </p:pic>
      <p:pic>
        <p:nvPicPr>
          <p:cNvPr id="2052" name="Picture 4" descr="G:\02. TRC BPBD GK\FPRB KEMADANG\03. FOTO KEGIATAN\KEGIATAN\IMG_20161202_082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4724400" cy="2895600"/>
          </a:xfrm>
          <a:prstGeom prst="rect">
            <a:avLst/>
          </a:prstGeom>
          <a:noFill/>
        </p:spPr>
      </p:pic>
      <p:pic>
        <p:nvPicPr>
          <p:cNvPr id="2053" name="Picture 5" descr="G:\02. TRC BPBD GK\FPRB KEMADANG\03. FOTO KEGIATAN\KEGIATAN\20170413_113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</p:spPr>
      </p:pic>
      <p:pic>
        <p:nvPicPr>
          <p:cNvPr id="2054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8297" y="19050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Perda Nomor 6 Tahun 2013, Pasal 20: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G</a:t>
            </a:r>
            <a:r>
              <a:rPr lang="id-ID" dirty="0" smtClean="0"/>
              <a:t>empa </a:t>
            </a:r>
            <a:r>
              <a:rPr lang="en-US" dirty="0" smtClean="0"/>
              <a:t>B</a:t>
            </a:r>
            <a:r>
              <a:rPr lang="id-ID" dirty="0" smtClean="0"/>
              <a:t>umi;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T</a:t>
            </a:r>
            <a:r>
              <a:rPr lang="id-ID" dirty="0" smtClean="0"/>
              <a:t>sunami;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T</a:t>
            </a:r>
            <a:r>
              <a:rPr lang="id-ID" dirty="0" smtClean="0"/>
              <a:t>anah </a:t>
            </a:r>
            <a:r>
              <a:rPr lang="en-US" dirty="0" smtClean="0"/>
              <a:t>L</a:t>
            </a:r>
            <a:r>
              <a:rPr lang="id-ID" dirty="0" smtClean="0"/>
              <a:t>ongsor;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B</a:t>
            </a:r>
            <a:r>
              <a:rPr lang="id-ID" dirty="0" smtClean="0"/>
              <a:t>anjir;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ekeringan;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err="1" smtClean="0"/>
              <a:t>Angin</a:t>
            </a:r>
            <a:r>
              <a:rPr lang="en-US" dirty="0" smtClean="0"/>
              <a:t> </a:t>
            </a:r>
            <a:r>
              <a:rPr lang="en-US" dirty="0" err="1" smtClean="0"/>
              <a:t>ribut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Puting</a:t>
            </a:r>
            <a:r>
              <a:rPr lang="en-US" dirty="0" smtClean="0"/>
              <a:t> </a:t>
            </a:r>
            <a:r>
              <a:rPr lang="en-US" dirty="0" err="1" smtClean="0"/>
              <a:t>Beliung</a:t>
            </a:r>
            <a:r>
              <a:rPr lang="en-US" dirty="0" smtClean="0"/>
              <a:t>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erusuhan </a:t>
            </a:r>
            <a:r>
              <a:rPr lang="en-US" dirty="0" smtClean="0"/>
              <a:t>S</a:t>
            </a:r>
            <a:r>
              <a:rPr lang="id-ID" dirty="0" smtClean="0"/>
              <a:t>osial;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E</a:t>
            </a:r>
            <a:r>
              <a:rPr lang="id-ID" dirty="0" smtClean="0"/>
              <a:t>pidemi dan </a:t>
            </a:r>
            <a:r>
              <a:rPr lang="en-US" dirty="0" smtClean="0"/>
              <a:t>W</a:t>
            </a:r>
            <a:r>
              <a:rPr lang="id-ID" dirty="0" smtClean="0"/>
              <a:t>abah </a:t>
            </a:r>
            <a:r>
              <a:rPr lang="en-US" dirty="0" smtClean="0"/>
              <a:t>P</a:t>
            </a:r>
            <a:r>
              <a:rPr lang="id-ID" dirty="0" smtClean="0"/>
              <a:t>enyakit;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6574" y="990599"/>
            <a:ext cx="6931026" cy="838201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ANCAMAN BENCANA </a:t>
            </a:r>
            <a:br>
              <a:rPr lang="en-US" sz="3200" b="1" dirty="0" smtClean="0"/>
            </a:br>
            <a:r>
              <a:rPr lang="en-US" sz="3200" b="1" dirty="0" smtClean="0"/>
              <a:t>DI KABUPATEN GUNUNGKIDUL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0"/>
            <a:ext cx="8077200" cy="980728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BENCANA  MENJADI  TANGGUNG JAWAB SIAPA?</a:t>
            </a:r>
          </a:p>
        </p:txBody>
      </p:sp>
      <p:sp>
        <p:nvSpPr>
          <p:cNvPr id="8210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605838" y="6491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►"/>
            </a:pPr>
            <a:r>
              <a:rPr lang="en-US" b="1" dirty="0">
                <a:solidFill>
                  <a:srgbClr val="FFCC00"/>
                </a:solidFill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 E M U A   P I H A 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43400" y="1600200"/>
            <a:ext cx="4572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322786"/>
            <a:ext cx="7924800" cy="44319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PEMERINTAH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BNPB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BPBD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SOSIAL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PU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KESEHATAN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DAN  LEMBAGA  PEMERINTAH  LAINNYA</a:t>
            </a:r>
          </a:p>
          <a:p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DUNIA USAHA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BUMN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BUMD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UMKM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PERUSAHAAN-PERUSAHAAN SWASTA, DLL</a:t>
            </a:r>
          </a:p>
          <a:p>
            <a:pPr>
              <a:buFont typeface="Wingdings" pitchFamily="2" charset="2"/>
              <a:buChar char="à"/>
            </a:pPr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MASYARAKAT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RELAWAN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*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FPRB</a:t>
            </a: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  <p:bldP spid="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6248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Keputusan Kepala Desa Kemadang No. 19/KPTS/2015 Tentang Pembentukan Relawan Penanggulangan Bencana Desa Kemadang Kec. Tanjungsari.</a:t>
            </a:r>
          </a:p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Keputusan Kepala Desa Kemadang No. 20/KPTS/2015 Tentang Pembentukan Forum Pengurangan Resiko Bencana Desa Kemadang Kec. Tanjungsari.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latin typeface="Berlin Sans FB" pitchFamily="34" charset="0"/>
              </a:rPr>
              <a:t>UU No. 24 </a:t>
            </a:r>
            <a:r>
              <a:rPr lang="en-US" sz="2400" dirty="0" err="1">
                <a:latin typeface="Berlin Sans FB" pitchFamily="34" charset="0"/>
              </a:rPr>
              <a:t>Tahun</a:t>
            </a:r>
            <a:r>
              <a:rPr lang="en-US" sz="2400" dirty="0">
                <a:latin typeface="Berlin Sans FB" pitchFamily="34" charset="0"/>
              </a:rPr>
              <a:t> 2007 (</a:t>
            </a:r>
            <a:r>
              <a:rPr lang="en-US" sz="2400" dirty="0" err="1">
                <a:latin typeface="Berlin Sans FB" pitchFamily="34" charset="0"/>
              </a:rPr>
              <a:t>Pasal</a:t>
            </a:r>
            <a:r>
              <a:rPr lang="en-US" sz="2400" dirty="0">
                <a:latin typeface="Berlin Sans FB" pitchFamily="34" charset="0"/>
              </a:rPr>
              <a:t> 48) </a:t>
            </a:r>
            <a:r>
              <a:rPr lang="en-US" sz="2400" dirty="0" err="1">
                <a:latin typeface="Berlin Sans FB" pitchFamily="34" charset="0"/>
              </a:rPr>
              <a:t>dan</a:t>
            </a:r>
            <a:r>
              <a:rPr lang="en-US" sz="2400" dirty="0">
                <a:latin typeface="Berlin Sans FB" pitchFamily="34" charset="0"/>
              </a:rPr>
              <a:t> PP No. 21 </a:t>
            </a:r>
            <a:r>
              <a:rPr lang="en-US" sz="2400" dirty="0" err="1">
                <a:latin typeface="Berlin Sans FB" pitchFamily="34" charset="0"/>
              </a:rPr>
              <a:t>Tahun</a:t>
            </a:r>
            <a:r>
              <a:rPr lang="en-US" sz="2400" dirty="0">
                <a:latin typeface="Berlin Sans FB" pitchFamily="34" charset="0"/>
              </a:rPr>
              <a:t> 2008 (</a:t>
            </a:r>
            <a:r>
              <a:rPr lang="en-US" sz="2400" dirty="0" err="1">
                <a:latin typeface="Berlin Sans FB" pitchFamily="34" charset="0"/>
              </a:rPr>
              <a:t>Pasal</a:t>
            </a:r>
            <a:r>
              <a:rPr lang="en-US" sz="2400" dirty="0">
                <a:latin typeface="Berlin Sans FB" pitchFamily="34" charset="0"/>
              </a:rPr>
              <a:t> 21)</a:t>
            </a:r>
          </a:p>
          <a:p>
            <a:pPr lvl="1"/>
            <a:r>
              <a:rPr lang="en-US" sz="2400" dirty="0" err="1">
                <a:latin typeface="Berlin Sans FB" pitchFamily="34" charset="0"/>
              </a:rPr>
              <a:t>Pelaksanaan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kaji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cepat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merupakan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bagian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penyelenggaraan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penanggulangan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bencana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pd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saat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tanggap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darurat</a:t>
            </a:r>
            <a:r>
              <a:rPr lang="en-US" sz="2400" dirty="0">
                <a:latin typeface="Berlin Sans FB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Perda No.8 Tahun 2010 ttg Penanggulangan Bencana Daerah</a:t>
            </a:r>
          </a:p>
          <a:p>
            <a:pPr>
              <a:buBlip>
                <a:blip r:embed="rId3"/>
              </a:buBlip>
            </a:pPr>
            <a:r>
              <a:rPr lang="id-ID" sz="2400" dirty="0">
                <a:latin typeface="Berlin Sans FB" pitchFamily="34" charset="0"/>
              </a:rPr>
              <a:t>Perda No.10 Tahun 2010 ttg  Organisasi dan Tata Kerja BPBD Provinsi DIY</a:t>
            </a:r>
            <a:endParaRPr lang="en-US" sz="2400" dirty="0">
              <a:latin typeface="Berlin Sans FB" pitchFamily="34" charset="0"/>
            </a:endParaRPr>
          </a:p>
          <a:p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4343400" y="1024042"/>
            <a:ext cx="39789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dirty="0">
                <a:solidFill>
                  <a:prstClr val="white"/>
                </a:solidFill>
                <a:latin typeface="Bauhaus 93" pitchFamily="82" charset="0"/>
                <a:ea typeface="+mj-ea"/>
                <a:cs typeface="+mj-cs"/>
              </a:rPr>
              <a:t>DASAR HUKUM</a:t>
            </a:r>
            <a:endParaRPr lang="id-ID" dirty="0"/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3528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Pengertian :</a:t>
            </a:r>
          </a:p>
          <a:p>
            <a:pPr marL="36576" indent="0">
              <a:buNone/>
            </a:pPr>
            <a:endParaRPr lang="id-ID" dirty="0" smtClean="0"/>
          </a:p>
          <a:p>
            <a:pPr marL="36576" indent="0">
              <a:buNone/>
            </a:pPr>
            <a:r>
              <a:rPr lang="id-ID" dirty="0" smtClean="0"/>
              <a:t>Tanah Longsor adalah : Perpindahan material berupa batuan, bahan rombakan, tanah yang bergerak ke bawah atau ke luar lereng.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86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458200" cy="29718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Penyebab :</a:t>
            </a:r>
            <a:endParaRPr lang="id-ID" b="1" dirty="0" smtClean="0"/>
          </a:p>
          <a:p>
            <a:pPr marL="36576" indent="0">
              <a:buNone/>
            </a:pPr>
            <a:endParaRPr lang="id-ID" sz="1200" dirty="0" smtClean="0"/>
          </a:p>
          <a:p>
            <a:pPr>
              <a:buFontTx/>
              <a:buChar char="-"/>
            </a:pPr>
            <a:r>
              <a:rPr lang="id-ID" dirty="0" smtClean="0"/>
              <a:t>Curah Hujan Tinggi.</a:t>
            </a: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Peningkatan kandungan air di dalam tanah.</a:t>
            </a: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Kawasan yang terlalu curam.</a:t>
            </a:r>
          </a:p>
          <a:p>
            <a:pPr>
              <a:buFontTx/>
              <a:buChar char="-"/>
            </a:pPr>
            <a:r>
              <a:rPr lang="id-ID" dirty="0" smtClean="0"/>
              <a:t>Tebing yang tidak di tumbuhi pohon.</a:t>
            </a:r>
            <a:endParaRPr lang="id-ID" dirty="0" smtClean="0"/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250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49322"/>
            <a:ext cx="8458200" cy="3599078"/>
          </a:xfrm>
        </p:spPr>
        <p:txBody>
          <a:bodyPr>
            <a:normAutofit lnSpcReduction="10000"/>
          </a:bodyPr>
          <a:lstStyle/>
          <a:p>
            <a:r>
              <a:rPr lang="id-ID" sz="3500" b="1" dirty="0" smtClean="0"/>
              <a:t>Sebelum </a:t>
            </a:r>
            <a:r>
              <a:rPr lang="id-ID" sz="3500" b="1" dirty="0" smtClean="0"/>
              <a:t>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Melatih diri tentang hal hal yang harus di alkukan apabila terjadi longsor.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Tidak menebang atau merusak hutan.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Membuat saluran air.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Hindari gangguan pada pada lereng, ( Penggalian )</a:t>
            </a:r>
            <a:endParaRPr lang="id-ID" dirty="0" smtClean="0"/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792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98628" y="991794"/>
            <a:ext cx="5404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ANCAMAN </a:t>
            </a:r>
            <a:endParaRPr lang="id-ID" sz="3600" b="1" dirty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id-ID" sz="3600" b="1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BENCANA LONGSOR</a:t>
            </a:r>
            <a:endParaRPr lang="id-ID" sz="3600" b="1" dirty="0" smtClean="0">
              <a:solidFill>
                <a:prstClr val="white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2649322"/>
            <a:ext cx="8458200" cy="3599078"/>
          </a:xfrm>
        </p:spPr>
        <p:txBody>
          <a:bodyPr>
            <a:normAutofit lnSpcReduction="10000"/>
          </a:bodyPr>
          <a:lstStyle/>
          <a:p>
            <a:r>
              <a:rPr lang="id-ID" sz="3500" b="1" dirty="0" smtClean="0"/>
              <a:t>Saat </a:t>
            </a:r>
            <a:r>
              <a:rPr lang="id-ID" sz="3500" b="1" dirty="0" smtClean="0"/>
              <a:t>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Segera keluar dari daerah longsoran ke daerah yang aman.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Bila tidak dapat keluar, lingkarkan tubuh seperti bola dengan kuat dan lindungi kepala.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Menjauh dari lereng pada saat terjadi hujan.</a:t>
            </a:r>
            <a:endParaRPr lang="id-ID" dirty="0" smtClean="0"/>
          </a:p>
          <a:p>
            <a:pPr marL="550926" indent="-514350">
              <a:buAutoNum type="alphaLcPeriod"/>
            </a:pPr>
            <a:r>
              <a:rPr lang="id-ID" dirty="0" smtClean="0"/>
              <a:t>Menunggu hujan reda.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67802368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1050</TotalTime>
  <Words>399</Words>
  <Application>Microsoft Office PowerPoint</Application>
  <PresentationFormat>On-screen Show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PowerPoint Presentation</vt:lpstr>
      <vt:lpstr>ANCAMAN BENCANA  DI KABUPATEN GUNUNGKIDUL</vt:lpstr>
      <vt:lpstr>FORUM  PENGURANGAN  RISIKO  BENCANA  (F P R B)  DESA  KEMADANG</vt:lpstr>
      <vt:lpstr>BENCANA  MENJADI  TANGGUNG JAWAB SIAPA?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Sunarja</dc:creator>
  <cp:lastModifiedBy>ASUS</cp:lastModifiedBy>
  <cp:revision>86</cp:revision>
  <dcterms:created xsi:type="dcterms:W3CDTF">2015-04-27T09:05:28Z</dcterms:created>
  <dcterms:modified xsi:type="dcterms:W3CDTF">2018-01-24T01:50:45Z</dcterms:modified>
</cp:coreProperties>
</file>